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8" r:id="rId2"/>
    <p:sldId id="322" r:id="rId3"/>
    <p:sldId id="267" r:id="rId4"/>
    <p:sldId id="32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2" autoAdjust="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B637B-B1F7-449A-B8E4-0BD86D937C1B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C574-C74C-43EC-9932-BC5D3E224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3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C574-C74C-43EC-9932-BC5D3E2242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6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8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9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4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4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artuk.org/discover/artists/monet-claude-18401926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artuk.org/discover/artists/dali-salvador-190419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hyperlink" Target="https://artuk.org/discover/artworks/view_as/grid/search/collections:gallery-oldham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tuk.org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artuk.org/discover/artists/riviere-hugh-goldwin-18691956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www.oldham.mlfhs.org.uk/people/SarahLees.php" TargetMode="External"/><Relationship Id="rId9" Type="http://schemas.openxmlformats.org/officeDocument/2006/relationships/hyperlink" Target="mailto:librariesandgalleryschools@oldham.gov.uk" TargetMode="External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A30A5C-08F3-456E-946B-7D81C0652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9" t="14040" r="10815" b="12130"/>
          <a:stretch/>
        </p:blipFill>
        <p:spPr>
          <a:xfrm>
            <a:off x="5828160" y="3140968"/>
            <a:ext cx="3136328" cy="2168581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89794-F6F2-4534-A820-E8515FD2A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735" y="2779396"/>
            <a:ext cx="2240903" cy="29473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1" y="116632"/>
            <a:ext cx="83343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FB97709F-F1EB-4324-A54D-A1C232317C98}"/>
              </a:ext>
            </a:extLst>
          </p:cNvPr>
          <p:cNvSpPr/>
          <p:nvPr/>
        </p:nvSpPr>
        <p:spPr>
          <a:xfrm rot="10800000">
            <a:off x="-252536" y="0"/>
            <a:ext cx="9505056" cy="1300842"/>
          </a:xfrm>
          <a:prstGeom prst="arc">
            <a:avLst>
              <a:gd name="adj1" fmla="val 11492379"/>
              <a:gd name="adj2" fmla="val 20916186"/>
            </a:avLst>
          </a:prstGeom>
          <a:ln w="444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5AC53-A116-4D96-AB1F-56A4A93C37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7" t="44750" r="9896" b="45800"/>
          <a:stretch/>
        </p:blipFill>
        <p:spPr>
          <a:xfrm>
            <a:off x="2555776" y="476672"/>
            <a:ext cx="4080930" cy="680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6B3C2B-29B7-4586-B265-0858EDB342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73" y="2618328"/>
            <a:ext cx="2608156" cy="2755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E9A04-77A7-4E94-89B4-851D6D5B27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3" y="3289466"/>
            <a:ext cx="2669914" cy="192901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576AE9-0401-4BFB-B2E0-03CC1285325F}"/>
              </a:ext>
            </a:extLst>
          </p:cNvPr>
          <p:cNvSpPr/>
          <p:nvPr/>
        </p:nvSpPr>
        <p:spPr>
          <a:xfrm>
            <a:off x="3256547" y="3140968"/>
            <a:ext cx="2323564" cy="21291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77C41-18BB-4983-9454-3EDA85CF7182}"/>
              </a:ext>
            </a:extLst>
          </p:cNvPr>
          <p:cNvSpPr txBox="1"/>
          <p:nvPr/>
        </p:nvSpPr>
        <p:spPr>
          <a:xfrm>
            <a:off x="683568" y="1630541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Famous Artists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54485-A2CA-4C4A-81F6-372B08C03768}"/>
              </a:ext>
            </a:extLst>
          </p:cNvPr>
          <p:cNvSpPr txBox="1"/>
          <p:nvPr/>
        </p:nvSpPr>
        <p:spPr>
          <a:xfrm>
            <a:off x="3068216" y="6453336"/>
            <a:ext cx="294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Images by Gallery Oldham and Art UK.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7584B-D77C-4010-BFB6-CC96190F421E}"/>
              </a:ext>
            </a:extLst>
          </p:cNvPr>
          <p:cNvSpPr txBox="1"/>
          <p:nvPr/>
        </p:nvSpPr>
        <p:spPr>
          <a:xfrm>
            <a:off x="0" y="5445224"/>
            <a:ext cx="311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Bellinzona – The Bridge over Ticino (previously 'The Bridge over Moselle’),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Joseph Mallord William Turner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04C2F2-9850-4785-AD74-BF568872A8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57" y="3356992"/>
            <a:ext cx="2062543" cy="16670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FAA0F5-6DE0-436A-857C-F75ABE1E32DA}"/>
              </a:ext>
            </a:extLst>
          </p:cNvPr>
          <p:cNvSpPr txBox="1"/>
          <p:nvPr/>
        </p:nvSpPr>
        <p:spPr>
          <a:xfrm>
            <a:off x="2656342" y="5445843"/>
            <a:ext cx="371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Scarlet and Green in Brown,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November, 1961,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Patrick Heron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E609FD-D468-49E2-B7A4-E68E7EB6E0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6" y="3270744"/>
            <a:ext cx="2882144" cy="191421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E849F0-09FF-494F-A832-747843226AEF}"/>
              </a:ext>
            </a:extLst>
          </p:cNvPr>
          <p:cNvSpPr txBox="1"/>
          <p:nvPr/>
        </p:nvSpPr>
        <p:spPr>
          <a:xfrm>
            <a:off x="5364088" y="5440137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Procession,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Laurence Stephen Lowry</a:t>
            </a:r>
          </a:p>
        </p:txBody>
      </p:sp>
    </p:spTree>
    <p:extLst>
      <p:ext uri="{BB962C8B-B14F-4D97-AF65-F5344CB8AC3E}">
        <p14:creationId xmlns:p14="http://schemas.microsoft.com/office/powerpoint/2010/main" val="170868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D3958-40FD-420E-B915-BE187915440C}"/>
              </a:ext>
            </a:extLst>
          </p:cNvPr>
          <p:cNvSpPr txBox="1"/>
          <p:nvPr/>
        </p:nvSpPr>
        <p:spPr>
          <a:xfrm>
            <a:off x="323528" y="260648"/>
            <a:ext cx="31778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Being “famous” is not a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fixed thing. If you grew up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Britain, you may have heard of European artists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Salavador Dali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Claude Monet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If you grew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 in Indonesia, you would have learnt about different famous artists at school.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Fame also changes as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moves on. People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may gain sudden fame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famous people may be remembered or forgotten.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we are talking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“famous” artists it doesn’t mean they are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better than other artists, simply that they have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been given more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attention.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408CFF-D646-4B31-BF5B-11BE41917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63" t="-18113" r="17201" b="-97427"/>
          <a:stretch/>
        </p:blipFill>
        <p:spPr>
          <a:xfrm rot="16200000">
            <a:off x="7433401" y="1373755"/>
            <a:ext cx="2880320" cy="394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F85C87-07FC-49C7-861C-0396D87E2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568214" y="2939012"/>
            <a:ext cx="396274" cy="2883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D3EE54-A5F5-49BB-8DCE-67E03547C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49942" r="27317" b="17596"/>
          <a:stretch/>
        </p:blipFill>
        <p:spPr>
          <a:xfrm>
            <a:off x="8676457" y="5891340"/>
            <a:ext cx="288031" cy="936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28DCEC-4C80-484D-8779-2F9134A30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2109186" cy="34687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701F35-60BA-40DE-A5AB-0166B762AD0D}"/>
              </a:ext>
            </a:extLst>
          </p:cNvPr>
          <p:cNvSpPr txBox="1"/>
          <p:nvPr/>
        </p:nvSpPr>
        <p:spPr>
          <a:xfrm>
            <a:off x="3131840" y="3789040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Circe,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John William Waterhouse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BBD39-6C77-4DDC-A50E-A4BD889C99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67" y="260648"/>
            <a:ext cx="2145557" cy="2962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D5750D-8023-4731-BB2F-A2E3A7146651}"/>
              </a:ext>
            </a:extLst>
          </p:cNvPr>
          <p:cNvSpPr txBox="1"/>
          <p:nvPr/>
        </p:nvSpPr>
        <p:spPr>
          <a:xfrm>
            <a:off x="5580112" y="328498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First Madness of Ophelia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(also known as 'Horatio Discovering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Madness of Ophelia’), 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Dante Gabriel Rossetti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198531-2179-4DF4-89C7-BC327D4164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07" y="4437112"/>
            <a:ext cx="1828733" cy="1571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685483-6C14-4320-85CB-65C9B0DDC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45" y="4293620"/>
            <a:ext cx="2740811" cy="19436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393AA8-A8C0-428E-AF48-6A132A68C196}"/>
              </a:ext>
            </a:extLst>
          </p:cNvPr>
          <p:cNvSpPr txBox="1"/>
          <p:nvPr/>
        </p:nvSpPr>
        <p:spPr>
          <a:xfrm>
            <a:off x="3491880" y="6279703"/>
            <a:ext cx="273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Two Great Temples at Paestum,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John Robert Cozens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C95F8-1380-4664-B00F-41538024C6A3}"/>
              </a:ext>
            </a:extLst>
          </p:cNvPr>
          <p:cNvSpPr txBox="1"/>
          <p:nvPr/>
        </p:nvSpPr>
        <p:spPr>
          <a:xfrm>
            <a:off x="5364088" y="60932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Thomas Oldham Barlow,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John Everett Millais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6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5BF894F-1BAE-489D-AB74-24A9B3DA8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8" t="57709" r="57571" b="7330"/>
          <a:stretch/>
        </p:blipFill>
        <p:spPr>
          <a:xfrm rot="10253596" flipV="1">
            <a:off x="226129" y="4109891"/>
            <a:ext cx="2067749" cy="744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4B28E-530F-4231-AC94-4AC4D499DCF2}"/>
              </a:ext>
            </a:extLst>
          </p:cNvPr>
          <p:cNvSpPr txBox="1"/>
          <p:nvPr/>
        </p:nvSpPr>
        <p:spPr>
          <a:xfrm>
            <a:off x="336927" y="188640"/>
            <a:ext cx="3226961" cy="753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lot of artists who have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been called “famous” are men.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much of history, men have labelled other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as important or famous.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 the last 50 years, people have challenged this by giving more attention to other artists – women, BAME (black, Asian and minority ethnic) artists, people with disabilities and so on.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01295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ACTIVITY:</a:t>
            </a:r>
          </a:p>
          <a:p>
            <a:pPr>
              <a:tabLst>
                <a:tab pos="201295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01295" algn="l"/>
              </a:tabLs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somebody famous you admire? Research their work and achievements. Share your knowledge by telling somebody in your household about them.</a:t>
            </a:r>
          </a:p>
          <a:p>
            <a:pPr>
              <a:tabLst>
                <a:tab pos="201295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01295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01295" algn="l"/>
              </a:tabLs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9335F-DA14-4120-91F5-DB5FE9CA7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63" t="-18113" r="17201" b="-97427"/>
          <a:stretch/>
        </p:blipFill>
        <p:spPr>
          <a:xfrm rot="16200000">
            <a:off x="7433401" y="1373755"/>
            <a:ext cx="2880320" cy="394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AEA574-A489-42EE-A792-15A083CF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568214" y="2939012"/>
            <a:ext cx="396274" cy="2883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705BA4-B694-42CA-B0BE-AE64D2665F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49942" r="27317" b="17596"/>
          <a:stretch/>
        </p:blipFill>
        <p:spPr>
          <a:xfrm>
            <a:off x="8676457" y="5891340"/>
            <a:ext cx="288031" cy="936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62ADA9-D4A7-46B1-AEC0-5E1EC13DA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22" y="3399546"/>
            <a:ext cx="2625232" cy="2258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82DE1-DBA1-4660-883F-1A42236324F0}"/>
              </a:ext>
            </a:extLst>
          </p:cNvPr>
          <p:cNvSpPr txBox="1"/>
          <p:nvPr/>
        </p:nvSpPr>
        <p:spPr>
          <a:xfrm>
            <a:off x="4153143" y="2492210"/>
            <a:ext cx="381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Allow Your Friends to Meet Your Enemies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(diptych, right and left panel)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485679-BC46-4FA1-AB88-FAEDFBECEDE5}"/>
              </a:ext>
            </a:extLst>
          </p:cNvPr>
          <p:cNvSpPr txBox="1"/>
          <p:nvPr/>
        </p:nvSpPr>
        <p:spPr>
          <a:xfrm>
            <a:off x="5499791" y="5703639"/>
            <a:ext cx="311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E.O.W. on Her Blue Eiderdown,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Frank Helmuth Auerbach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22393-4A9E-4FAA-B40A-A707243C82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23" y="3048180"/>
            <a:ext cx="1801381" cy="34423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DA0513-0C22-4DEA-8D15-013FA8776011}"/>
              </a:ext>
            </a:extLst>
          </p:cNvPr>
          <p:cNvSpPr txBox="1"/>
          <p:nvPr/>
        </p:nvSpPr>
        <p:spPr>
          <a:xfrm>
            <a:off x="3203848" y="653637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Birdman,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Elisabeth Frink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991FF3-C226-4B72-BDC2-6377BAF4DA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1" y="164368"/>
            <a:ext cx="3567205" cy="2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16F52-8AFA-44A5-9385-9753CFA4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81" y="116632"/>
            <a:ext cx="3542083" cy="932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24E84-F973-4479-9A1F-F4C66322E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8" t="57709" r="57571" b="7330"/>
          <a:stretch/>
        </p:blipFill>
        <p:spPr>
          <a:xfrm rot="10253596" flipV="1">
            <a:off x="153378" y="203569"/>
            <a:ext cx="2067749" cy="7443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2364F6-F947-4045-8328-0D884A9C6A53}"/>
              </a:ext>
            </a:extLst>
          </p:cNvPr>
          <p:cNvSpPr txBox="1"/>
          <p:nvPr/>
        </p:nvSpPr>
        <p:spPr>
          <a:xfrm>
            <a:off x="228108" y="56243"/>
            <a:ext cx="317785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1295" algn="l"/>
              </a:tabLst>
            </a:pP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01295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ACTIVITY: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This painting is a portrait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Dame Sarah Lees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a famous Oldhamer, by the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famous portrait artist 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/>
              </a:rPr>
              <a:t>Hugh Goldwin Riviere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Make a portrait of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someone you know or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create a self-portrait (a picture of yourself)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using pencils, paint,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crafts, or found objects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 take a photo.</a:t>
            </a: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D3958-40FD-420E-B915-BE187915440C}"/>
              </a:ext>
            </a:extLst>
          </p:cNvPr>
          <p:cNvSpPr txBox="1"/>
          <p:nvPr/>
        </p:nvSpPr>
        <p:spPr>
          <a:xfrm>
            <a:off x="5321048" y="355297"/>
            <a:ext cx="31778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1295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RESEARCH:</a:t>
            </a:r>
          </a:p>
          <a:p>
            <a:b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 more about the famous artists featured in this resource online using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Art UK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other web sources. Type in their names and see what you can find out!</a:t>
            </a: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 famous artists featured in Gallery Oldham’s collection by refining your search by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venue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C647-A122-49EA-84EA-A8FA0C4F0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6327" y="4902288"/>
            <a:ext cx="5011346" cy="182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3CFDF9-B8FF-41EF-9B8B-E8C4ABF0E033}"/>
              </a:ext>
            </a:extLst>
          </p:cNvPr>
          <p:cNvSpPr/>
          <p:nvPr/>
        </p:nvSpPr>
        <p:spPr>
          <a:xfrm>
            <a:off x="323528" y="5161255"/>
            <a:ext cx="82032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favourite famous artists and famous people and your portraits or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self-portraits via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librariesandgalleryschools@oldham.gov.uk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media: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Gallery Oldham                 @GalleryOldham                  @galleryoldham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A3757-F4D4-4F5C-8F70-C90F6254E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5302" y="4260658"/>
            <a:ext cx="2993395" cy="536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00881-26B2-4A86-8AAA-0F5568D2B3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536" y="6321858"/>
            <a:ext cx="5907536" cy="3475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28DAB-33F8-4654-9EFF-3F52E04AB90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463" t="-18113" r="17201" b="-97427"/>
          <a:stretch/>
        </p:blipFill>
        <p:spPr>
          <a:xfrm rot="16200000">
            <a:off x="7433401" y="1387823"/>
            <a:ext cx="2880320" cy="394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8FA4A1-0B7E-4EE4-B2C2-00B58BC291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8568214" y="2953080"/>
            <a:ext cx="396274" cy="2883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3F7E57-B10C-420D-B08A-57F7A047C4D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1" t="49942" r="27317" b="17596"/>
          <a:stretch/>
        </p:blipFill>
        <p:spPr>
          <a:xfrm>
            <a:off x="8676457" y="5905408"/>
            <a:ext cx="288031" cy="936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B50CD-7A42-47CC-B151-2FBC4618D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29" y="306190"/>
            <a:ext cx="1821011" cy="29896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D44B6B-D5ED-478C-BC3B-356D916C193D}"/>
              </a:ext>
            </a:extLst>
          </p:cNvPr>
          <p:cNvSpPr txBox="1"/>
          <p:nvPr/>
        </p:nvSpPr>
        <p:spPr>
          <a:xfrm>
            <a:off x="3039021" y="3356992"/>
            <a:ext cx="188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Dame Sarah Lees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(1842-1935),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Hugh Goldwin Riviere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495</Words>
  <Application>Microsoft Office PowerPoint</Application>
  <PresentationFormat>On-screen Show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Watt</dc:creator>
  <cp:lastModifiedBy>Lauren Massey</cp:lastModifiedBy>
  <cp:revision>120</cp:revision>
  <dcterms:created xsi:type="dcterms:W3CDTF">2019-02-27T16:19:13Z</dcterms:created>
  <dcterms:modified xsi:type="dcterms:W3CDTF">2023-11-06T12:20:26Z</dcterms:modified>
</cp:coreProperties>
</file>