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0" r:id="rId2"/>
    <p:sldId id="322" r:id="rId3"/>
    <p:sldId id="267" r:id="rId4"/>
    <p:sldId id="325" r:id="rId5"/>
    <p:sldId id="32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8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637B-B1F7-449A-B8E4-0BD86D937C1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C574-C74C-43EC-9932-BC5D3E224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C574-C74C-43EC-9932-BC5D3E224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6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C574-C74C-43EC-9932-BC5D3E2242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C574-C74C-43EC-9932-BC5D3E2242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8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4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FE83-2EAF-417A-BD78-47EAE244B65F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-terms/b/black-arts-movement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rtuk.org/discover/stories/the-blk-art-group-how-the-west-midlands-collective-inspired-the-art-worl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uk.org/discover/artworks/allow-your-friends-to-meet-your-enemies-238475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jpg"/><Relationship Id="rId4" Type="http://schemas.openxmlformats.org/officeDocument/2006/relationships/hyperlink" Target="https://artuk.org/visit/collection/gallery-oldham-10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vealinghistories.org.uk/how-did-money-from-slavery-help-develop-greater-manchest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00B2F11-3653-427D-A7A6-95901CB4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8" t="57709" r="57571" b="7330"/>
          <a:stretch/>
        </p:blipFill>
        <p:spPr>
          <a:xfrm rot="10617947" flipV="1">
            <a:off x="4496329" y="711069"/>
            <a:ext cx="3438712" cy="897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E54485-A2CA-4C4A-81F6-372B08C03768}"/>
              </a:ext>
            </a:extLst>
          </p:cNvPr>
          <p:cNvSpPr txBox="1"/>
          <p:nvPr/>
        </p:nvSpPr>
        <p:spPr>
          <a:xfrm>
            <a:off x="3068216" y="6453336"/>
            <a:ext cx="294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Images by Gallery Oldham and Art UK.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55D292-9027-44F2-9E86-152BE91093C5}"/>
              </a:ext>
            </a:extLst>
          </p:cNvPr>
          <p:cNvSpPr txBox="1"/>
          <p:nvPr/>
        </p:nvSpPr>
        <p:spPr>
          <a:xfrm>
            <a:off x="1475656" y="6164786"/>
            <a:ext cx="6208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(diptych, right and left panel),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77C41-18BB-4983-9454-3EDA85CF7182}"/>
              </a:ext>
            </a:extLst>
          </p:cNvPr>
          <p:cNvSpPr txBox="1"/>
          <p:nvPr/>
        </p:nvSpPr>
        <p:spPr>
          <a:xfrm>
            <a:off x="4454990" y="781266"/>
            <a:ext cx="3156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Lubaina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Himid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8CC288-0D61-4463-BE48-37775B306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566"/>
            <a:ext cx="7311687" cy="469373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E08C6C-265B-4ABE-8880-130522170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 rot="10800000">
            <a:off x="8636071" y="0"/>
            <a:ext cx="531806" cy="685800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B57C11A-F225-43B8-94FA-E2A900B6C5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>
            <a:off x="9043" y="0"/>
            <a:ext cx="531806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1" y="116632"/>
            <a:ext cx="83343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picture containing text, opener, tool&#10;&#10;Description automatically generated">
            <a:extLst>
              <a:ext uri="{FF2B5EF4-FFF2-40B4-BE49-F238E27FC236}">
                <a16:creationId xmlns:a16="http://schemas.microsoft.com/office/drawing/2014/main" id="{0ED7EB3D-11FD-4162-B194-6D4353995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0" t="9052" r="33201" b="9911"/>
          <a:stretch/>
        </p:blipFill>
        <p:spPr>
          <a:xfrm rot="5400000">
            <a:off x="2592566" y="-538415"/>
            <a:ext cx="490798" cy="31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D3958-40FD-420E-B915-BE187915440C}"/>
              </a:ext>
            </a:extLst>
          </p:cNvPr>
          <p:cNvSpPr txBox="1"/>
          <p:nvPr/>
        </p:nvSpPr>
        <p:spPr>
          <a:xfrm>
            <a:off x="323528" y="246580"/>
            <a:ext cx="31778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Lubaina Himid CBE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(born 1954 in Zanzibar, Tanzania) is a British artist, curator and professor. Her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 focuses on cultural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history, figures, and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identity; in particular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silenced histories and aspects of contemporary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  <a:r>
              <a:rPr lang="en-GB" dirty="0">
                <a:solidFill>
                  <a:srgbClr val="313131"/>
                </a:solidFill>
                <a:latin typeface="Tate regular"/>
              </a:rPr>
              <a:t> </a:t>
            </a:r>
          </a:p>
          <a:p>
            <a:endParaRPr lang="en-GB" dirty="0">
              <a:solidFill>
                <a:srgbClr val="313131"/>
              </a:solidFill>
              <a:latin typeface="Tate regular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Himid creates paintings, drawings, prints and installations, often making objects intended to be viewed in a space and encouraging conversation.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 work highlights the contribution black people have made and are still making to cultural life and history.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5A854A-B425-4758-8ED6-AADF4F2AC05C}"/>
              </a:ext>
            </a:extLst>
          </p:cNvPr>
          <p:cNvSpPr txBox="1"/>
          <p:nvPr/>
        </p:nvSpPr>
        <p:spPr>
          <a:xfrm>
            <a:off x="4283968" y="6396335"/>
            <a:ext cx="3548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Freedom and Change,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A9F80-0120-492A-A114-2AC7E95C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54" y="3641106"/>
            <a:ext cx="4476654" cy="2755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1FC370-112A-461F-ACB6-CA12C1878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6580"/>
            <a:ext cx="3806300" cy="3024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C7FF66-70B2-4795-B227-3F43B88521B2}"/>
              </a:ext>
            </a:extLst>
          </p:cNvPr>
          <p:cNvSpPr txBox="1"/>
          <p:nvPr/>
        </p:nvSpPr>
        <p:spPr>
          <a:xfrm>
            <a:off x="4209934" y="3298595"/>
            <a:ext cx="3548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Five,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4491D1D-C8AA-4033-9B26-8C466E4C70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>
            <a:off x="8612194" y="8094"/>
            <a:ext cx="53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4B28E-530F-4231-AC94-4AC4D499DCF2}"/>
              </a:ext>
            </a:extLst>
          </p:cNvPr>
          <p:cNvSpPr txBox="1"/>
          <p:nvPr/>
        </p:nvSpPr>
        <p:spPr>
          <a:xfrm>
            <a:off x="336927" y="205466"/>
            <a:ext cx="33542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Himid was one of the first artists involved in the UK's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Black Arts Movement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1980s. This was a political art movement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worked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challenge the mainstream art world's favouritism towards white, male artists.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Blk Art Group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highlighted issues of race, gender and representation in the art world. By bringing attention to the lack of inclusion of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artists, the group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what British art was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to be.</a:t>
            </a:r>
          </a:p>
          <a:p>
            <a:pPr lvl="0"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Black Arts Movement and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Himid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helped to make space for black artists, black experience and expression, and women’s creativity.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82DE1-DBA1-4660-883F-1A42236324F0}"/>
              </a:ext>
            </a:extLst>
          </p:cNvPr>
          <p:cNvSpPr txBox="1"/>
          <p:nvPr/>
        </p:nvSpPr>
        <p:spPr>
          <a:xfrm>
            <a:off x="3995936" y="6392361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Between the Two my Heart is Balanced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3D1BBB-DC4E-4EC1-84EC-14E32285BC3F}"/>
              </a:ext>
            </a:extLst>
          </p:cNvPr>
          <p:cNvSpPr/>
          <p:nvPr/>
        </p:nvSpPr>
        <p:spPr>
          <a:xfrm>
            <a:off x="4862122" y="2852936"/>
            <a:ext cx="2518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Hannibal ‘s Sister,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Lubaina Himid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4E378-131D-4DA6-9F14-8F05509AB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0" y="260648"/>
            <a:ext cx="2564502" cy="2564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247A1-7B11-4CDB-AEC2-E6A1B6D20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198" y="3263471"/>
            <a:ext cx="3833186" cy="305355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C40C00D-9578-49E0-A866-1411BBC0F5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 rot="10800000">
            <a:off x="8637388" y="0"/>
            <a:ext cx="53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4B28E-530F-4231-AC94-4AC4D499DCF2}"/>
              </a:ext>
            </a:extLst>
          </p:cNvPr>
          <p:cNvSpPr txBox="1"/>
          <p:nvPr/>
        </p:nvSpPr>
        <p:spPr>
          <a:xfrm>
            <a:off x="336927" y="188640"/>
            <a:ext cx="32269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Lubaina Himid has earned international recognition for her work. In 2017 she was awarded the Turner Prize.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2018 she was given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of CBE for her contributions to the 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Allow Your Friends to Meet Your Enemies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artwork by Lubaina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Himid that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Gallery Oldham looks after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its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collection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painting on the right is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Kanga. Kanga's are worn by women in Tanzania and Kenya. They often feature patterns and motifs and traditional Swahili sayings on them. "Allow your friends to meet your enemies" is one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Himid's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own sayings.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D7DE1D8-A398-4548-B370-002DB5814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82" y="3026262"/>
            <a:ext cx="4955896" cy="31814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122EAC-DCBD-4494-85AA-F0DAAE567E61}"/>
              </a:ext>
            </a:extLst>
          </p:cNvPr>
          <p:cNvSpPr txBox="1"/>
          <p:nvPr/>
        </p:nvSpPr>
        <p:spPr>
          <a:xfrm>
            <a:off x="2699792" y="6207695"/>
            <a:ext cx="664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(diptych, right and left panel),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ubaina Himid, Goldie and Maria Balshaw">
            <a:extLst>
              <a:ext uri="{FF2B5EF4-FFF2-40B4-BE49-F238E27FC236}">
                <a16:creationId xmlns:a16="http://schemas.microsoft.com/office/drawing/2014/main" id="{3EC20320-BD3B-49DC-86B5-747392EF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7054"/>
            <a:ext cx="4220966" cy="23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AD40CD-CEDB-4780-A294-DD569DEACC7E}"/>
              </a:ext>
            </a:extLst>
          </p:cNvPr>
          <p:cNvSpPr txBox="1"/>
          <p:nvPr/>
        </p:nvSpPr>
        <p:spPr>
          <a:xfrm>
            <a:off x="3995936" y="2620703"/>
            <a:ext cx="4227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Lubaina Himid wins the Turner Prize 2017 (copyright BBC)</a:t>
            </a:r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A1B689C-01AC-46AA-9A97-FAB5C83072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>
            <a:off x="8612194" y="0"/>
            <a:ext cx="53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4B28E-530F-4231-AC94-4AC4D499DCF2}"/>
              </a:ext>
            </a:extLst>
          </p:cNvPr>
          <p:cNvSpPr txBox="1"/>
          <p:nvPr/>
        </p:nvSpPr>
        <p:spPr>
          <a:xfrm>
            <a:off x="336927" y="188640"/>
            <a:ext cx="32269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collaged portrait on the left of the painting is a woman wearing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Kanga.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Himid’s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kangas are also about the women who wear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part of a series of artworks by Himid. They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the historical relationship between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textile industry in Greater Manchester, including Oldham, 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African people – the movement of cultures and products, 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related trauma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Gallery Oldham has been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continues working to diversify its collection so it represents a broader history and group of people, artists, stories, and voices.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82DE1-DBA1-4660-883F-1A42236324F0}"/>
              </a:ext>
            </a:extLst>
          </p:cNvPr>
          <p:cNvSpPr txBox="1"/>
          <p:nvPr/>
        </p:nvSpPr>
        <p:spPr>
          <a:xfrm>
            <a:off x="4215044" y="3471391"/>
            <a:ext cx="38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(detail),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C4BEF-87B3-44D1-B85C-933185EE43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453" r="81561"/>
          <a:stretch/>
        </p:blipFill>
        <p:spPr>
          <a:xfrm>
            <a:off x="4717838" y="0"/>
            <a:ext cx="2696426" cy="3525396"/>
          </a:xfrm>
          <a:prstGeom prst="rect">
            <a:avLst/>
          </a:prstGeom>
        </p:spPr>
      </p:pic>
      <p:pic>
        <p:nvPicPr>
          <p:cNvPr id="6" name="Picture 5" descr="A picture containing sky, outdoor, factory, building&#10;&#10;Description automatically generated">
            <a:extLst>
              <a:ext uri="{FF2B5EF4-FFF2-40B4-BE49-F238E27FC236}">
                <a16:creationId xmlns:a16="http://schemas.microsoft.com/office/drawing/2014/main" id="{0859A29E-370E-481D-90C1-DF8D7927D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4572278" cy="23109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9A814C-92A7-4684-A13B-073B3B9B159A}"/>
              </a:ext>
            </a:extLst>
          </p:cNvPr>
          <p:cNvSpPr txBox="1"/>
          <p:nvPr/>
        </p:nvSpPr>
        <p:spPr>
          <a:xfrm>
            <a:off x="4074111" y="6361683"/>
            <a:ext cx="381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Oldham Panorama, 1876</a:t>
            </a:r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8104290-7786-4DAD-BECE-C8A70EF3D9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2" r="13108"/>
          <a:stretch/>
        </p:blipFill>
        <p:spPr>
          <a:xfrm rot="10800000">
            <a:off x="8637388" y="0"/>
            <a:ext cx="53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3186</TotalTime>
  <Words>512</Words>
  <Application>Microsoft Office PowerPoint</Application>
  <PresentationFormat>On-screen Show (4:3)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Tate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Watt</dc:creator>
  <cp:lastModifiedBy>Sophie Watt</cp:lastModifiedBy>
  <cp:revision>153</cp:revision>
  <dcterms:created xsi:type="dcterms:W3CDTF">2019-02-27T16:19:13Z</dcterms:created>
  <dcterms:modified xsi:type="dcterms:W3CDTF">2021-10-05T09:43:57Z</dcterms:modified>
</cp:coreProperties>
</file>