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2" r:id="rId2"/>
    <p:sldId id="322" r:id="rId3"/>
    <p:sldId id="267" r:id="rId4"/>
    <p:sldId id="32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B637B-B1F7-449A-B8E4-0BD86D937C1B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C574-C74C-43EC-9932-BC5D3E224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3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C574-C74C-43EC-9932-BC5D3E2242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6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8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9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8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4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8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9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4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0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9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FE83-2EAF-417A-BD78-47EAE244B65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0A89-57B4-4119-9B1E-789D55B81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6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9.jpg"/><Relationship Id="rId4" Type="http://schemas.openxmlformats.org/officeDocument/2006/relationships/hyperlink" Target="https://artuk.org/" TargetMode="External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artuk.org/discover/artworks/view_as/grid/search/collections:gallery-oldham" TargetMode="External"/><Relationship Id="rId3" Type="http://schemas.openxmlformats.org/officeDocument/2006/relationships/hyperlink" Target="https://artuk.org/discover/artists/parfitt-joyce-b-1939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brariesandgalleryschools@oldham.gov.uk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png"/><Relationship Id="rId10" Type="http://schemas.openxmlformats.org/officeDocument/2006/relationships/image" Target="../media/image10.png"/><Relationship Id="rId4" Type="http://schemas.openxmlformats.org/officeDocument/2006/relationships/hyperlink" Target="https://artuk.org/discover/artists/dewsbury-sheila-b-1944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artuk.org/discover/artworks/finishing-touches-91011/view_as/grid/search/keyword:finishing-touches--collectionx:gallery-oldham-1002/page/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DC1EF4-3FC2-47F4-BCCB-295BA2C8B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/>
          <a:stretch/>
        </p:blipFill>
        <p:spPr>
          <a:xfrm>
            <a:off x="138135" y="2280809"/>
            <a:ext cx="3065713" cy="4172527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9F5F1508-24D6-4051-A038-F2901856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63" y="2660972"/>
            <a:ext cx="2730425" cy="2788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8194EB-8275-4C69-AD2A-DDB998C4F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t="5525" r="16754" b="5154"/>
          <a:stretch/>
        </p:blipFill>
        <p:spPr>
          <a:xfrm rot="5400000">
            <a:off x="3435976" y="2618864"/>
            <a:ext cx="2338175" cy="295820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1" y="116632"/>
            <a:ext cx="83343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FB97709F-F1EB-4324-A54D-A1C232317C98}"/>
              </a:ext>
            </a:extLst>
          </p:cNvPr>
          <p:cNvSpPr/>
          <p:nvPr/>
        </p:nvSpPr>
        <p:spPr>
          <a:xfrm rot="10800000">
            <a:off x="-252536" y="0"/>
            <a:ext cx="9505056" cy="1300842"/>
          </a:xfrm>
          <a:prstGeom prst="arc">
            <a:avLst>
              <a:gd name="adj1" fmla="val 11492379"/>
              <a:gd name="adj2" fmla="val 20916186"/>
            </a:avLst>
          </a:prstGeom>
          <a:ln w="444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F5AC53-A116-4D96-AB1F-56A4A93C37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7" t="44750" r="9896" b="45800"/>
          <a:stretch/>
        </p:blipFill>
        <p:spPr>
          <a:xfrm>
            <a:off x="2555776" y="476672"/>
            <a:ext cx="4080930" cy="680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177C41-18BB-4983-9454-3EDA85CF7182}"/>
              </a:ext>
            </a:extLst>
          </p:cNvPr>
          <p:cNvSpPr txBox="1"/>
          <p:nvPr/>
        </p:nvSpPr>
        <p:spPr>
          <a:xfrm>
            <a:off x="683568" y="1630541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 Women Artists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E54485-A2CA-4C4A-81F6-372B08C03768}"/>
              </a:ext>
            </a:extLst>
          </p:cNvPr>
          <p:cNvSpPr txBox="1"/>
          <p:nvPr/>
        </p:nvSpPr>
        <p:spPr>
          <a:xfrm>
            <a:off x="3068216" y="6453336"/>
            <a:ext cx="294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Images by Gallery Oldham and Art UK.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D7584B-D77C-4010-BFB6-CC96190F421E}"/>
              </a:ext>
            </a:extLst>
          </p:cNvPr>
          <p:cNvSpPr txBox="1"/>
          <p:nvPr/>
        </p:nvSpPr>
        <p:spPr>
          <a:xfrm>
            <a:off x="2608156" y="5532202"/>
            <a:ext cx="3908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Spinning Mules 3 and 4,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Janis Bowie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FAA0F5-6DE0-436A-857C-F75ABE1E32DA}"/>
              </a:ext>
            </a:extLst>
          </p:cNvPr>
          <p:cNvSpPr txBox="1"/>
          <p:nvPr/>
        </p:nvSpPr>
        <p:spPr>
          <a:xfrm>
            <a:off x="-295986" y="5532202"/>
            <a:ext cx="3715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the Red,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Kanak Chanpa Chakma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E296154-84A4-45FA-9594-44884421C1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8881"/>
            <a:ext cx="2125931" cy="21366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2188CD-D9D1-409C-92B5-3F76A0DBFB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96" y="3185791"/>
            <a:ext cx="2308129" cy="18435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C3A189-1018-45E9-8813-5ECF05876E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63" y="3001771"/>
            <a:ext cx="2032364" cy="21013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FE8D975-50A8-40D2-B215-00F474F28EAD}"/>
              </a:ext>
            </a:extLst>
          </p:cNvPr>
          <p:cNvSpPr txBox="1"/>
          <p:nvPr/>
        </p:nvSpPr>
        <p:spPr>
          <a:xfrm>
            <a:off x="6444208" y="5532202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Paddlers,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Dorothea Sharp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8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ED3958-40FD-420E-B915-BE187915440C}"/>
              </a:ext>
            </a:extLst>
          </p:cNvPr>
          <p:cNvSpPr txBox="1"/>
          <p:nvPr/>
        </p:nvSpPr>
        <p:spPr>
          <a:xfrm>
            <a:off x="323528" y="246580"/>
            <a:ext cx="317785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many hundreds of years, men were paying artists to make art, deciding which art to buy, and deciding which art could be shown in and bought by museums.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Most of the artists were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men, because women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were expected to be at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home having children and looking after the house.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were women artists, but for a long time it was harder for them to find chances to show their art.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Later, male art historians wrote about male artists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most of them ignored women artists. People assumed the term “artist” referred to a man.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408CFF-D646-4B31-BF5B-11BE41917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3" t="-18113" r="17201" b="-97427"/>
          <a:stretch/>
        </p:blipFill>
        <p:spPr>
          <a:xfrm rot="16200000">
            <a:off x="7433401" y="1373755"/>
            <a:ext cx="2880320" cy="3942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F85C87-07FC-49C7-861C-0396D87E2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68214" y="2939012"/>
            <a:ext cx="396274" cy="28836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D3EE54-A5F5-49BB-8DCE-67E03547C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49942" r="27317" b="17596"/>
          <a:stretch/>
        </p:blipFill>
        <p:spPr>
          <a:xfrm>
            <a:off x="8676457" y="5891340"/>
            <a:ext cx="288031" cy="9361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45942B-175F-47CA-A4A4-0007C02079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78" y="375047"/>
            <a:ext cx="2278864" cy="34354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97C7E5-3C9B-4943-AB9A-6BA7EA5B85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16" y="4131734"/>
            <a:ext cx="1812467" cy="18557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5C79F1-825B-4E7C-A300-B6DC8F4CE8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1" y="375047"/>
            <a:ext cx="2317971" cy="30775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6080A03-3026-49DB-B5D3-E41AEF5BA4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48" y="4384279"/>
            <a:ext cx="2589572" cy="161416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1798B9B-F591-4F9B-BCBE-3135D4D6255A}"/>
              </a:ext>
            </a:extLst>
          </p:cNvPr>
          <p:cNvSpPr txBox="1"/>
          <p:nvPr/>
        </p:nvSpPr>
        <p:spPr>
          <a:xfrm>
            <a:off x="3326787" y="604680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Small Mollington Knot Cushion,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Ann Sutton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5A854A-B425-4758-8ED6-AADF4F2AC05C}"/>
              </a:ext>
            </a:extLst>
          </p:cNvPr>
          <p:cNvSpPr txBox="1"/>
          <p:nvPr/>
        </p:nvSpPr>
        <p:spPr>
          <a:xfrm>
            <a:off x="3518423" y="3914472"/>
            <a:ext cx="2760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Bonjour, Pierrot!,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Ethel Wright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EC1323-2BBC-4E93-AA7D-D02212DAB20B}"/>
              </a:ext>
            </a:extLst>
          </p:cNvPr>
          <p:cNvSpPr txBox="1"/>
          <p:nvPr/>
        </p:nvSpPr>
        <p:spPr>
          <a:xfrm>
            <a:off x="6322618" y="6063679"/>
            <a:ext cx="2404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Spikey Orange,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Catrin Mostyn Jones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091914-B69E-41ED-A7D9-3AC39039FB7B}"/>
              </a:ext>
            </a:extLst>
          </p:cNvPr>
          <p:cNvSpPr txBox="1"/>
          <p:nvPr/>
        </p:nvSpPr>
        <p:spPr>
          <a:xfrm>
            <a:off x="5767806" y="3478816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Flowers (recto),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Stella Platt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6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5BF894F-1BAE-489D-AB74-24A9B3DA8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18" t="57709" r="57571" b="7330"/>
          <a:stretch/>
        </p:blipFill>
        <p:spPr>
          <a:xfrm rot="10253596" flipV="1">
            <a:off x="226129" y="3317803"/>
            <a:ext cx="2067749" cy="744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54B28E-530F-4231-AC94-4AC4D499DCF2}"/>
              </a:ext>
            </a:extLst>
          </p:cNvPr>
          <p:cNvSpPr txBox="1"/>
          <p:nvPr/>
        </p:nvSpPr>
        <p:spPr>
          <a:xfrm>
            <a:off x="336927" y="188640"/>
            <a:ext cx="322696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selecting a group of women artists in our collection for this resource, we are highlighting the hard work of women making art.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still interested in the history of male artists as well. We just want to hear more voices and different stories.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01295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ACTIVITY:</a:t>
            </a:r>
          </a:p>
          <a:p>
            <a:pPr>
              <a:tabLst>
                <a:tab pos="201295" algn="l"/>
              </a:tabLst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01295" algn="l"/>
              </a:tabLs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the women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artists and their artworks in this resource using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Art UK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other sources online. Then choose one artist. 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stands out to you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their work and life? Write an article to</a:t>
            </a:r>
            <a:b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them!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19335F-DA14-4120-91F5-DB5FE9CA7B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63" t="-18113" r="17201" b="-97427"/>
          <a:stretch/>
        </p:blipFill>
        <p:spPr>
          <a:xfrm rot="16200000">
            <a:off x="7433401" y="1373755"/>
            <a:ext cx="2880320" cy="394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AEA574-A489-42EE-A792-15A083CF6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568214" y="2939012"/>
            <a:ext cx="396274" cy="2883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705BA4-B694-42CA-B0BE-AE64D2665F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t="49942" r="27317" b="17596"/>
          <a:stretch/>
        </p:blipFill>
        <p:spPr>
          <a:xfrm>
            <a:off x="8676457" y="5891340"/>
            <a:ext cx="288031" cy="936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482DE1-DBA1-4660-883F-1A42236324F0}"/>
              </a:ext>
            </a:extLst>
          </p:cNvPr>
          <p:cNvSpPr txBox="1"/>
          <p:nvPr/>
        </p:nvSpPr>
        <p:spPr>
          <a:xfrm>
            <a:off x="3059832" y="6309320"/>
            <a:ext cx="381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Allow Your Friends to Meet Your Enemies 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(diptych, right and left panel)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Lubaina Himid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DA0513-0C22-4DEA-8D15-013FA8776011}"/>
              </a:ext>
            </a:extLst>
          </p:cNvPr>
          <p:cNvSpPr txBox="1"/>
          <p:nvPr/>
        </p:nvSpPr>
        <p:spPr>
          <a:xfrm>
            <a:off x="6300192" y="6489965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Birdman,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Elisabeth Frink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F1F51E-D6EC-482D-80EB-A8A4C4D84F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59" y="3663231"/>
            <a:ext cx="1450191" cy="27712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1E9565-C4A0-4534-9BE6-AC98957133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96" y="165108"/>
            <a:ext cx="1771408" cy="35846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D347BA-7B4A-4F9A-8A8D-7640EB4E98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53" y="161944"/>
            <a:ext cx="2209953" cy="30067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7DE1D8-A398-4548-B370-002DB58148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49080"/>
            <a:ext cx="3422536" cy="21970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3D1BBB-DC4E-4EC1-84EC-14E32285BC3F}"/>
              </a:ext>
            </a:extLst>
          </p:cNvPr>
          <p:cNvSpPr/>
          <p:nvPr/>
        </p:nvSpPr>
        <p:spPr>
          <a:xfrm>
            <a:off x="5868144" y="3242441"/>
            <a:ext cx="2714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Portrait of Two Sisters,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Aneela Majid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470E33-3611-441B-9850-1FC20FB3B62F}"/>
              </a:ext>
            </a:extLst>
          </p:cNvPr>
          <p:cNvSpPr txBox="1"/>
          <p:nvPr/>
        </p:nvSpPr>
        <p:spPr>
          <a:xfrm>
            <a:off x="3563888" y="378904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Insulin,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Atia Islam Anne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9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4F57FCF-9743-4087-8D38-96EADE58A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8" t="57709" r="57571" b="7330"/>
          <a:stretch/>
        </p:blipFill>
        <p:spPr>
          <a:xfrm rot="10253596" flipV="1">
            <a:off x="5734229" y="203569"/>
            <a:ext cx="2067749" cy="744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D24E84-F973-4479-9A1F-F4C66322E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8" t="57709" r="57571" b="7330"/>
          <a:stretch/>
        </p:blipFill>
        <p:spPr>
          <a:xfrm rot="10253596" flipV="1">
            <a:off x="153378" y="203569"/>
            <a:ext cx="2067749" cy="7443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2364F6-F947-4045-8328-0D884A9C6A53}"/>
              </a:ext>
            </a:extLst>
          </p:cNvPr>
          <p:cNvSpPr txBox="1"/>
          <p:nvPr/>
        </p:nvSpPr>
        <p:spPr>
          <a:xfrm>
            <a:off x="228108" y="56243"/>
            <a:ext cx="31778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1295" algn="l"/>
              </a:tabLst>
            </a:pP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01295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ACTIVITY: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These paintings by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women artists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3"/>
              </a:rPr>
              <a:t>Joyce Parfitt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Shelia Dewsbury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are of Oldham’s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landscapes. Make your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own landscape artwork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of a place near you, an imagined site, or your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garden view! Draw it,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paint it, or recreate it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with fabrics or found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objects around your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home.</a:t>
            </a: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C647-A122-49EA-84EA-A8FA0C4F0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327" y="4974296"/>
            <a:ext cx="5011346" cy="1828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3CFDF9-B8FF-41EF-9B8B-E8C4ABF0E033}"/>
              </a:ext>
            </a:extLst>
          </p:cNvPr>
          <p:cNvSpPr/>
          <p:nvPr/>
        </p:nvSpPr>
        <p:spPr>
          <a:xfrm>
            <a:off x="323528" y="5161255"/>
            <a:ext cx="82032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Share 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woman artist you like or admire, your artist articles and your landscape artworks via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librariesandgalleryschools@oldham.gov.uk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social media: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Gallery Oldham                 @GalleryOldham                  @galleryoldham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A3757-F4D4-4F5C-8F70-C90F6254E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5302" y="4332666"/>
            <a:ext cx="2993395" cy="536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00881-26B2-4A86-8AAA-0F5568D2B3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6321858"/>
            <a:ext cx="5907536" cy="3475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28DAB-33F8-4654-9EFF-3F52E04AB9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463" t="-18113" r="17201" b="-97427"/>
          <a:stretch/>
        </p:blipFill>
        <p:spPr>
          <a:xfrm rot="16200000">
            <a:off x="7433401" y="1387823"/>
            <a:ext cx="2880320" cy="394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8FA4A1-0B7E-4EE4-B2C2-00B58BC291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8568214" y="2953080"/>
            <a:ext cx="396274" cy="2883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3F7E57-B10C-420D-B08A-57F7A047C4D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1" t="49942" r="27317" b="17596"/>
          <a:stretch/>
        </p:blipFill>
        <p:spPr>
          <a:xfrm>
            <a:off x="8676457" y="5905408"/>
            <a:ext cx="288031" cy="9361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C8656D-40E5-4C98-9B2D-5EA6A2B2CA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80" y="188640"/>
            <a:ext cx="1768970" cy="13901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C370E3-DB51-4C02-A447-896F1E15BE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24" y="2119679"/>
            <a:ext cx="1760126" cy="16193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C6FEDC-3AF9-46E2-8166-F1D802BE6403}"/>
              </a:ext>
            </a:extLst>
          </p:cNvPr>
          <p:cNvSpPr/>
          <p:nvPr/>
        </p:nvSpPr>
        <p:spPr>
          <a:xfrm>
            <a:off x="3306987" y="1595190"/>
            <a:ext cx="2129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Clouds over Denshaw Farm,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Joyce Parfitt</a:t>
            </a:r>
            <a:endParaRPr lang="en-GB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766B3E-6337-43A2-A62E-76CDFBF5E0A8}"/>
              </a:ext>
            </a:extLst>
          </p:cNvPr>
          <p:cNvSpPr txBox="1"/>
          <p:nvPr/>
        </p:nvSpPr>
        <p:spPr>
          <a:xfrm>
            <a:off x="2986675" y="3781386"/>
            <a:ext cx="273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Saddleworth Hills, Dusk,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Sheila Dewsbury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D48C7-ADCC-4F34-B160-A78C4B53CC38}"/>
              </a:ext>
            </a:extLst>
          </p:cNvPr>
          <p:cNvSpPr txBox="1"/>
          <p:nvPr/>
        </p:nvSpPr>
        <p:spPr>
          <a:xfrm>
            <a:off x="5828242" y="361107"/>
            <a:ext cx="29202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ACTIVITY: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can you find out about the woman artist Annie Maycock and her work? You may not be able to find much information!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Gallery Oldham’s collection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includes some paintings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her.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Here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she is on her wedding day after which she had to give up her career.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4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472</Words>
  <Application>Microsoft Office PowerPoint</Application>
  <PresentationFormat>On-screen Show (4:3)</PresentationFormat>
  <Paragraphs>41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Watt</dc:creator>
  <cp:lastModifiedBy>Lauren Massey</cp:lastModifiedBy>
  <cp:revision>78</cp:revision>
  <dcterms:created xsi:type="dcterms:W3CDTF">2019-02-27T16:19:13Z</dcterms:created>
  <dcterms:modified xsi:type="dcterms:W3CDTF">2023-11-06T12:19:56Z</dcterms:modified>
</cp:coreProperties>
</file>